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6" r:id="rId3"/>
    <p:sldId id="257" r:id="rId4"/>
    <p:sldId id="258" r:id="rId5"/>
    <p:sldId id="259"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6-30T13:21:00.018"/>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363 110,'6'-5,"0"1,0 0,1 0,-1 1,1 0,-1 0,1 1,0 0,12-3,-10 3,60-13,2 3,135-5,-158 15,781-24,7 26,-460 2,-78-3,307 5,-602-4,0 0,0 0,0 0,1 0,-1 1,0 0,0-1,0 1,0 0,4 2,-6-2,-1-1,0 0,0 0,0 1,0-1,1 0,-1 1,0-1,0 0,0 0,0 1,0-1,0 0,0 1,0-1,0 0,0 1,0-1,0 0,0 1,0-1,0 0,0 0,0 1,-1-1,1 0,0 1,0-1,0 0,0 0,-1 1,1-1,-18 17,-11 0,-1 0,0-2,-1-1,-41 12,65-24,-190 64,-727 191,-17-33,678-164,-639 140,739-160,154-38,0 0,1 1,-1 0,1 0,0 1,-15 9,23-12,-1-1,1 0,0 0,-1 1,1-1,0 1,0-1,-1 0,1 1,0-1,0 1,-1-1,1 0,0 1,0-1,0 1,0-1,0 1,0-1,0 1,0-1,0 1,0-1,0 1,0-1,0 0,0 1,0-1,1 1,13 11,6-5,-1-1,1-1,1-1,-1-1,0-1,31 0,-27 0,470 7,11-25,-369 11,1400-44,-4 33,-1518 16,18 1,-30-1,-18 1,-552 49,381-31,-1173 113,1283-123,68-6,19-1,135 0,157-16,-132 3,776-23,-845 36,-83 2,-18-3,0-1,0 0,0 0,0 1,0-1,0 0,0 0,0 0,0 1,0-1,0 0,0 0,0 1,0-1,0 0,-1 0,1 0,0 1,0-1,0 0,0 0,0 0,0 1,-1-1,1 0,0 0,0 0,0 0,-1 0,1 1,0-1,0 0,0 0,-1 0,1 0,0 0,0 0,0 0,-1 0,1 0,0 0,0 0,-1 0,-80 25,-91 16,-83 14,-832 151,16-4,649-104,325-66,95-31,0-1,-1 1,1 0,0 0,0 0,0 0,0 0,0 0,0 0,0 1,0-1,0 1,1 0,-3 2,4-3,0-1,0 0,0 1,1-1,-1 0,0 1,0-1,0 0,1 1,-1-1,0 0,1 0,-1 1,0-1,0 0,1 0,-1 1,0-1,1 0,-1 0,0 0,1 1,-1-1,1 0,-1 0,0 0,1 0,26 5,89 2,124-7,-102-3,336-2,867 2,-1177 11,-119 0,-45-8,1 0,-1 0,0 0,1 0,-1 0,0 0,1 0,-1 0,0 1,1-1,-1 0,0 0,1 0,-1 0,0 0,1 1,-1-1,0 0,1 0,-1 0,0 1,0-1,1 0,-1 1,0-1,0 0,0 0,1 1,-1-1,0 0,0 1,0-1,0 0,0 1,0-1,1 0,-1 1,0-1,0 1,0-1,0 0,-1 1,-5 3,0 0,-1-1,0 0,0-1,0 1,0-1,0 0,-9 0,-187 38,-116 13,-1055 151,260-40,1020-150,35-7,-94 26,142-27,25-2,62 1,85-4,-58-3,219 0,2352-8,-2502 10,-772 30,-3 36,559-61,-113 13,-171 43,255-38,55-12,18-10,0-1,0 0,0 0,0 0,0 1,0-1,0 0,0 0,0 1,0-1,0 0,0 0,0 0,0 1,0-1,0 0,0 0,0 1,0-1,0 0,0 0,0 0,0 1,0-1,0 0,1 0,-1 0,0 1,0-1,0 0,0 0,0 0,1 0,-1 0,0 1,0-1,0 0,1 0,-1 0,0 0,0 0,40 9,360 1,-286-12,1496-67,-1200 22,-396 45,0-1,-1 0,0-1,1-1,12-6,-24 10,-1 1,0-1,0 1,1-1,-1 0,0 0,0 0,0 1,0-1,0 0,0 0,-1 0,1-1,0 1,0 0,-1 0,1 0,-1-1,1 1,-1 0,1 0,-1-1,0 1,1 0,-1-1,0 1,0-1,0 1,0 0,-1-1,1 1,0 0,0-1,-1 1,1 0,-1 0,1-1,-1 1,-1-2,-1-2,-1 0,0 0,-1 1,1 0,-1-1,0 2,-9-7,-10-5,-1 2,0 1,-27-9,-95-27,142 46,-243-66,-83-8,-93-5,-836-93,0 68,968 89,191 15,68 2,0-1,-61-11,94 12,0 0,0 0,0 0,0 0,0 0,0 0,0-1,0 1,0 0,1 0,-1 0,0 0,0 0,0 0,0 0,0-1,0 1,0 0,0 0,0 0,0 0,0 0,-1 0,1-1,0 1,0 0,0 0,0 0,0 0,0 0,0 0,0 0,0-1,0 1,0 0,0 0,0 0,-1 0,1 0,0 0,0 0,0 0,0 0,0 0,0 0,0 0,-1 0,1 0,0 0,0 0,0 0,0 0,0 0,0 0,-1 0,1 0,0 0,0 0,0 0,0 0,0 0,0 0,-1 0,1 0,0 0,0 0,0 0,0 0,19-5,256-31,-238 33,260-24,84-7,1934-241,-1968 222,-94 7,-206 37,-16 4,-1-2,1 0,-1-2,46-20,-63 18,-13 11,0 0,0-1,0 1,0 0,0-1,0 1,0 0,0 0,0-1,0 1,0 0,0-1,0 1,-1 0,1 0,0-1,0 1,0 0,0 0,0-1,-1 1,1 0,0 0,0 0,0-1,-1 1,1 0,0 0,0 0,-1 0,1-1,0 1,0 0,-1 0,0 0,-8-3,0 1,0 0,-1 0,-18 0,-428-5,293 9,-1963 6,2040-7,21 0,-67-7,120 3,23-2,190-35,-112 25,204-36,96-13,74-13,1271-202,-1527 246,-181 28,48-15,-73 20,-1 0,1 0,0 0,-1-1,1 1,0 0,-1-1,1 1,0 0,-1-1,1 1,-1-1,1 1,-1-1,1 1,-1-1,1 1,-1-1,1 0,-1 0,0 1,0-1,-1 1,1-1,0 1,-1-1,1 1,-1-1,1 1,-1 0,1-1,-1 1,1 0,-1-1,1 1,-1 0,1-1,-1 1,0 0,1 0,-1 0,1 0,-2 0,-22-4,-47-2,-114 1,-83 3,80 2,-662 3,8 26,569-6,216-16,-71 19,117-23,0 0,0 1,1 0,-1 1,1 0,0 0,-10 8,18-12,1-1,0 1,0 0,0 0,0 0,0 0,0 0,0 0,0 0,0 0,0 0,0 0,0 0,1 1,-1-1,1 0,-1 1,1-1,-1 0,1 1,0-1,0 1,0-1,-1 0,1 1,0-1,1 1,-1-1,0 0,0 1,1-1,-1 0,1 1,-1-1,1 0,-1 1,1-1,0 0,0 0,1 2,3 1,0 1,0-1,1 0,-1 0,1-1,0 0,12 5,12 3,2 0,59 10,82 3,392 12,5-29,-489-7,18 0,235-3,-239-2,138-26,-210 27,-1 0,0-2,0 0,0-2,-1 0,0-1,0-2,30-19,-46 26,-1 1,0-1,0 0,0 0,0 0,-1 0,0-1,0 0,0 1,0-1,-1 0,0 0,0-1,0 1,0 0,-1-1,0 1,0-1,-1 1,1-1,-1 1,0-1,-1 0,1 1,-1-1,-3-8,0 1,-1 0,0 0,-1 1,-1-1,0 1,-1 1,0-1,0 1,-17-15,6 8,-1 1,-1 1,0 1,-2 1,1 1,-2 0,1 2,-2 1,-39-11,29 12,0 1,0 2,-1 1,1 2,-1 2,-62 5,53 3,0 1,0 3,1 1,0 3,1 1,-56 30,37-11,2 1,1 4,-78 67,92-66,2 1,-56 70,79-86,1 2,1 0,1 1,2 0,-23 62,35-82,0-1,1 1,0 0,0 0,1 0,0 0,1 0,0 0,0 0,1 0,0 0,1 0,0 0,0 0,1-1,0 1,0-1,1 0,0 0,1 0,0 0,0-1,0 1,1-1,0-1,0 1,1-1,0 0,0-1,1 0,-1 0,1 0,0-1,9 4,11 3,0-1,0-2,0 0,1-2,56 5,152-7,-108-8,-1-7,0-5,174-45,-212 35</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32:33.481"/>
    </inkml:context>
    <inkml:brush xml:id="br0">
      <inkml:brushProperty name="width" value="0.2" units="cm"/>
      <inkml:brushProperty name="height" value="0.2" units="cm"/>
      <inkml:brushProperty name="color" value="#CC0066"/>
    </inkml:brush>
  </inkml:definitions>
  <inkml:trace contextRef="#ctx0" brushRef="#br0">1 1653 24575,'0'9'0,"2"1"0,0 0 0,0-1 0,0 0 0,1 1 0,1-1 0,4 9 0,6 17 0,6 22 0,30 61 0,-39-94 0,2-1 0,1 0 0,1-1 0,35 40 0,-45-57 0,0 0 0,1 0 0,0-1 0,-1 1 0,2-1 0,-1 0 0,0-1 0,1 0 0,0 0 0,-1 0 0,1-1 0,0 0 0,0 0 0,1 0 0,-1-1 0,0-1 0,0 1 0,1-1 0,-1 0 0,0-1 0,1 1 0,-1-2 0,0 1 0,14-5 0,3-3 0,-1-1 0,0-1 0,-1-1 0,0-1 0,38-31 0,25-24 8,139-148 1,59-106-374,-182 203-96,256-304-66,326-368-1700,-585 685-2401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32:37.324"/>
    </inkml:context>
    <inkml:brush xml:id="br0">
      <inkml:brushProperty name="width" value="0.2" units="cm"/>
      <inkml:brushProperty name="height" value="0.2" units="cm"/>
      <inkml:brushProperty name="color" value="#CC0066"/>
    </inkml:brush>
  </inkml:definitions>
  <inkml:trace contextRef="#ctx0" brushRef="#br0">1773 651 24575,'-46'2'0,"0"2"0,0 2 0,-44 12 0,78-16 0,-93 22-135,2 4-1,1 5 0,1 4 1,2 4-1,2 5 1,2 4-1,2 4 1,-105 81-1,152-98 136,2 2 0,1 2 0,3 2 0,1 1 0,2 2 0,2 2 0,3 1 0,1 2 0,3 0 0,2 2 0,3 1 0,1 1 0,-23 99 0,28-68-68,3 1 0,4 0 0,4 0 0,4 1 0,4 0 0,4-1 0,3 0 0,4 0 0,47 162-1,-27-146-16,5-1 0,5-1 0,4-3 0,4-2 0,4-2 0,4-2 0,114 134 0,-109-156-21,4-3 0,2-2 0,3-4 0,3-3 0,2-4 0,2-2 0,3-5 0,2-3 0,144 53 0,-126-62-12,1-4 0,1-5 1,1-4-1,2-6 0,-1-4 0,2-4 0,-1-6 1,133-13-1,-142 0 118,-1-5 0,-1-3 0,-1-5 0,-1-5 0,-1-3 0,-2-4 0,131-72 0,-160 71 0,-1-2 0,-3-3 0,-1-2 0,-2-3 0,-2-2 0,-2-3 0,-3-2 0,-2-2 0,-3-1 0,70-120 0,-82 114 0,-3-1 0,-2-2 0,-4 0 0,-2-2 0,-3 0 0,-3-1 0,-3-1 0,-4 0 0,-2 0 0,-3-1 0,-4 1 0,-2-1 0,-18-94 0,-3 48 0,-6 0 0,-4 2 0,-5 2 0,-6 1 0,-60-109 0,4 40 0,-7 4 0,-144-176 0,-168-137-219,308 379 83,-4 4 0,-136-95 1,209 172 188,-2 1 0,0 2 0,-2 2 0,-59-22 0,80 37 100,-1 2 1,0 1-1,0 1 0,0 2 1,-1 0-1,1 2 0,-1 1 1,0 1-1,-42 6 1,13 5 233,2 2 1,0 2 0,1 3-1,0 3 1,-94 50 0,26 0-275,-135 104 1,-27 55-1317,180-136-4810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32:37.821"/>
    </inkml:context>
    <inkml:brush xml:id="br0">
      <inkml:brushProperty name="width" value="0.2" units="cm"/>
      <inkml:brushProperty name="height" value="0.2" units="cm"/>
      <inkml:brushProperty name="color" value="#CC0066"/>
    </inkml:brush>
  </inkml:definitions>
  <inkml:trace contextRef="#ctx0" brushRef="#br0">2295 1 24575,'-22'26'0,"-25"27"0,-31 30 0,-33 37 0,-41 42 0,-36 33-1707,-28 32 1707,-19 17 0,-12 11-1734,0 1 1734,15-15 0,31-28 0,43-49-510,55-53 510,52-49 0,45-50 0,36-38 1115,13-16-6470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32:38.178"/>
    </inkml:context>
    <inkml:brush xml:id="br0">
      <inkml:brushProperty name="width" value="0.2" units="cm"/>
      <inkml:brushProperty name="height" value="0.2" units="cm"/>
      <inkml:brushProperty name="color" value="#CC0066"/>
    </inkml:brush>
  </inkml:definitions>
  <inkml:trace contextRef="#ctx0" brushRef="#br0">1 1 24575,'17'22'0,"29"34"0,19 15 0,16 19 0,25 20 0,35 27 0,32 25 0,32 24-1279,11 17 1279,4 8 0,-13-4 0,-37-30 0,-40-40 0,-40-38 0,-37-33 0,-27-26-6912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27:06.957"/>
    </inkml:context>
    <inkml:brush xml:id="br0">
      <inkml:brushProperty name="width" value="0.1" units="cm"/>
      <inkml:brushProperty name="height" value="0.1" units="cm"/>
      <inkml:brushProperty name="color" value="#FFFF61"/>
    </inkml:brush>
  </inkml:definitions>
  <inkml:trace contextRef="#ctx0" brushRef="#br0">1 1 24575,'1'7'0,"0"-1"0,0 1 0,1 0 0,0-1 0,0 1 0,1-1 0,0 0 0,0 1 0,0-2 0,1 1 0,6 8 0,3 5 0,375 534 12,47-28-153,575 521-507,153-73 642,-922-803 155,8-11 0,6-10 0,6-12 0,333 124 0,369 106-149,-462-184-259,740 166 0,-932-276 256,146 32 99,-321-74-998,-95-20-5924</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27:11.287"/>
    </inkml:context>
    <inkml:brush xml:id="br0">
      <inkml:brushProperty name="width" value="0.1" units="cm"/>
      <inkml:brushProperty name="height" value="0.1" units="cm"/>
      <inkml:brushProperty name="color" value="#66CC00"/>
    </inkml:brush>
  </inkml:definitions>
  <inkml:trace contextRef="#ctx0" brushRef="#br0">1 1 24575,'0'11'0,"1"0"0,1 0 0,0 0 0,0 0 0,1 0 0,1 0 0,-1-1 0,8 13 0,7 11 0,24 33 0,-12-19 0,109 199 0,-108-184 0,-3 2 0,20 71 0,-32-83 0,2 0 0,3-1 0,2-2 0,31 52 0,2-8 0,-13-19 0,3-1 0,86 103 0,90 48 0,-174-184 0,2-1 0,105 63 0,630 296 0,-557-299 0,320 148 0,-382-163 0,192 131 0,-26 9 0,-156-95 0,-15-11 0,63 38 0,251 160 0,-399-273 0,464 245 0,-225-137 0,-132-62 0,36 1 0,55 27 0,-88-24 0,315 112 0,-339-148 0,263 86 0,-288-104 0,166 25 0,-94-35 0,216 2 0,-404-31 0,0-2 0,31-3 0,-49 3 7,0 1 0,0-1-1,0 0 1,0 1 0,-1-1 0,1-1-1,0 1 1,-1 0 0,1-1 0,0 1-1,-1-1 1,4-3 0,-5 4-61,0 0 0,-1 0 1,1 0-1,0 0 0,-1-1 0,1 1 0,-1 0 0,0 0 1,1 0-1,-1-1 0,0 1 0,0 0 0,0 0 1,0-1-1,0 1 0,0 0 0,0-1 0,0 1 0,0 0 1,-1 0-1,1-1 0,0 1 0,-1 0 0,1 0 1,-1 0-1,0-2 0,-21-29-6772</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27:12.298"/>
    </inkml:context>
    <inkml:brush xml:id="br0">
      <inkml:brushProperty name="width" value="0.1" units="cm"/>
      <inkml:brushProperty name="height" value="0.1" units="cm"/>
      <inkml:brushProperty name="color" value="#66CC00"/>
    </inkml:brush>
  </inkml:definitions>
  <inkml:trace contextRef="#ctx0" brushRef="#br0">2184 0 24575,'-323'11'0,"116"-2"0,37-3 0,-243 38 0,349-32 0,0 3 0,0 2 0,2 3 0,0 3 0,2 3 0,-106 61 0,144-74 0,2 1 0,0 0 0,0 2 0,2 0 0,0 1 0,1 1 0,0 1 0,2 0 0,0 1 0,1 1 0,1 0 0,1 1 0,-16 40 0,-182 563 0,189-537 0,3 1 0,4 1 0,4 0 0,4 168 0,12 117-1365,-6-344-5461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27:13.150"/>
    </inkml:context>
    <inkml:brush xml:id="br0">
      <inkml:brushProperty name="width" value="0.1" units="cm"/>
      <inkml:brushProperty name="height" value="0.1" units="cm"/>
      <inkml:brushProperty name="color" value="#66CC00"/>
    </inkml:brush>
  </inkml:definitions>
  <inkml:trace contextRef="#ctx0" brushRef="#br0">0 235 24575,'18'25'0,"38"40"0,-5-6 0,-24-25 0,-7-5 0,3-1 0,0-1 0,1-1 0,2-2 0,38 30 0,-61-52 0,-1 0 0,1 0 0,0 0 0,0-1 0,0 1 0,0-1 0,0 1 0,0-1 0,0 0 0,0 0 0,0-1 0,1 1 0,-1-1 0,0 1 0,1-1 0,-1 0 0,0 0 0,0-1 0,1 1 0,-1-1 0,0 1 0,1-1 0,-1 0 0,0 0 0,0-1 0,0 1 0,0-1 0,0 1 0,-1-1 0,1 0 0,0 0 0,-1 0 0,1 0 0,-1-1 0,0 1 0,3-4 0,11-15 0,-2 0 0,19-37 0,1-3 0,48-57-34,10-17 155,-79 114-411,-2 0-1,-1-1 1,0 0-1,10-39 1,-13 30-6536</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32:34.488"/>
    </inkml:context>
    <inkml:brush xml:id="br0">
      <inkml:brushProperty name="width" value="0.2" units="cm"/>
      <inkml:brushProperty name="height" value="0.2" units="cm"/>
      <inkml:brushProperty name="color" value="#CC0066"/>
    </inkml:brush>
  </inkml:definitions>
  <inkml:trace contextRef="#ctx0" brushRef="#br0">0 1 24575,'22'10'0,"1"-1"0,-1-1 0,42 8 0,-26-7 0,462 91-262,31-33-1825,26-14 1071,129-6-1433,96-13 299,1111 4-2017,8-35 2347,-1143-3 1731,-542 2 1707,-149 1 1556,-131-8-2087,-25-4-1117</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32:34.999"/>
    </inkml:context>
    <inkml:brush xml:id="br0">
      <inkml:brushProperty name="width" value="0.2" units="cm"/>
      <inkml:brushProperty name="height" value="0.2" units="cm"/>
      <inkml:brushProperty name="color" value="#CC0066"/>
    </inkml:brush>
  </inkml:definitions>
  <inkml:trace contextRef="#ctx0" brushRef="#br0">327 0 24575,'11'1'0,"-1"0"0,0 1 0,0 1 0,-1-1 0,1 1 0,0 1 0,-1 0 0,15 8 0,8 3 0,255 121 0,-78-35 0,-75-40 0,285 140 0,-398-190 0,-13-8 0,-1 1 0,1 0 0,-1 0 0,0 0 0,0 1 0,-1 0 0,1 0 0,-1 0 0,8 11 0,-14-16 0,1 1 0,-1-1 0,0 1 0,0-1 0,0 1 0,0-1 0,0 1 0,0-1 0,0 1 0,0-1 0,0 1 0,0-1 0,0 1 0,0-1 0,0 1 0,0-1 0,0 1 0,-1-1 0,1 0 0,0 1 0,0-1 0,0 1 0,-1-1 0,1 1 0,0-1 0,-1 0 0,1 1 0,0-1 0,-1 0 0,1 1 0,0-1 0,-1 0 0,1 1 0,-1-1 0,1 0 0,-1 0 0,1 0 0,-1 1 0,1-1 0,-1 0 0,0 0 0,-12 6 0,-1-1 0,1-1 0,-1 0 0,-25 3 0,-1 1 0,-1161 329 0,995-253-1365,146-54-5461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32:36.159"/>
    </inkml:context>
    <inkml:brush xml:id="br0">
      <inkml:brushProperty name="width" value="0.2" units="cm"/>
      <inkml:brushProperty name="height" value="0.2" units="cm"/>
      <inkml:brushProperty name="color" value="#CC0066"/>
    </inkml:brush>
  </inkml:definitions>
  <inkml:trace contextRef="#ctx0" brushRef="#br0">720 0 24575,'0'2'0,"-1"1"0,1-1 0,-1 0 0,1 1 0,-1-1 0,0 0 0,0 0 0,0 0 0,0 0 0,0 0 0,-1 0 0,1 0 0,-4 3 0,-25 25 0,18-21 0,-56 50 0,-96 60 0,-84 38 0,80-65 0,154-84 0,14-8 0,0 0 0,0 1 0,0-1 0,0 0 0,0 0 0,0 0 0,0 1 0,0-1 0,0 0 0,1 0 0,-1 0 0,0 1 0,0-1 0,0 0 0,0 0 0,0 0 0,0 1 0,1-1 0,-1 0 0,0 0 0,0 0 0,0 0 0,0 0 0,1 1 0,-1-1 0,0 0 0,0 0 0,0 0 0,1 0 0,-1 0 0,0 0 0,0 0 0,0 0 0,1 0 0,-1 0 0,0 0 0,0 0 0,0 0 0,1 0 0,-1 0 0,0 0 0,0 0 0,1 0 0,-1 0 0,0 0 0,0 0 0,1-1 0,26 7 0,14 3 0,13 9 0,-2 2 0,-1 2 0,69 41 0,138 102 0,-104-54 0,214 200 0,-287-235-1365</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30T13:32:32.425"/>
    </inkml:context>
    <inkml:brush xml:id="br0">
      <inkml:brushProperty name="width" value="0.2" units="cm"/>
      <inkml:brushProperty name="height" value="0.2" units="cm"/>
      <inkml:brushProperty name="color" value="#CC0066"/>
    </inkml:brush>
  </inkml:definitions>
  <inkml:trace contextRef="#ctx0" brushRef="#br0">0 1206 24575,'10'17'0,"-1"0"0,-1 1 0,0 0 0,5 23 0,6 13 0,103 265 0,-121-318 0,4 14 0,1-1 0,0 0 0,15 24 0,-18-34 0,0 0 0,0 0 0,0-1 0,1 1 0,-1-1 0,1 0 0,-1 0 0,1-1 0,0 1 0,0-1 0,1 1 0,-1-1 0,0-1 0,1 1 0,-1-1 0,10 2 0,3-2 0,1-1 0,-1 0 0,0-2 0,0 0 0,0-1 0,0 0 0,0-2 0,0 0 0,24-11 0,21-10 5,-1-2 0,59-38 0,113-87-210,-210 137 146,572-403-1434,263-175-474,-574 413 1967,-52 39 0,-65 45-747,-53 36-2988</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6/30/2023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6/30/2023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6/30/2023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6/30/2023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6/30/2023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6/30/2023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6/30/2023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6/30/2023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6/30/2023</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6/30/2023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6/30/2023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6/30/2023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6/30/2023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6/30/2023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6/30/2023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6/30/2023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6/30/2023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6/30/2023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customXml" Target="../ink/ink3.xml"/><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customXml" Target="../ink/ink5.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customXml" Target="../ink/ink11.xml"/><Relationship Id="rId18" Type="http://schemas.openxmlformats.org/officeDocument/2006/relationships/image" Target="../media/image22.png"/><Relationship Id="rId3" Type="http://schemas.openxmlformats.org/officeDocument/2006/relationships/customXml" Target="../ink/ink6.xml"/><Relationship Id="rId7" Type="http://schemas.openxmlformats.org/officeDocument/2006/relationships/customXml" Target="../ink/ink8.xml"/><Relationship Id="rId12" Type="http://schemas.openxmlformats.org/officeDocument/2006/relationships/image" Target="../media/image19.png"/><Relationship Id="rId17" Type="http://schemas.openxmlformats.org/officeDocument/2006/relationships/customXml" Target="../ink/ink13.xml"/><Relationship Id="rId2" Type="http://schemas.openxmlformats.org/officeDocument/2006/relationships/image" Target="../media/image14.png"/><Relationship Id="rId16"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customXml" Target="../ink/ink10.xml"/><Relationship Id="rId5" Type="http://schemas.openxmlformats.org/officeDocument/2006/relationships/customXml" Target="../ink/ink7.xml"/><Relationship Id="rId15" Type="http://schemas.openxmlformats.org/officeDocument/2006/relationships/customXml" Target="../ink/ink12.xml"/><Relationship Id="rId10" Type="http://schemas.openxmlformats.org/officeDocument/2006/relationships/image" Target="../media/image18.png"/><Relationship Id="rId4" Type="http://schemas.openxmlformats.org/officeDocument/2006/relationships/image" Target="../media/image15.png"/><Relationship Id="rId9" Type="http://schemas.openxmlformats.org/officeDocument/2006/relationships/customXml" Target="../ink/ink9.xml"/><Relationship Id="rId1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bloggeek.me/webrtcglossary/sfu/"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81E51-0F6E-96B9-3A3C-7377930A3F09}"/>
              </a:ext>
            </a:extLst>
          </p:cNvPr>
          <p:cNvSpPr>
            <a:spLocks noGrp="1"/>
          </p:cNvSpPr>
          <p:nvPr>
            <p:ph type="ctrTitle"/>
          </p:nvPr>
        </p:nvSpPr>
        <p:spPr/>
        <p:txBody>
          <a:bodyPr/>
          <a:lstStyle/>
          <a:p>
            <a:r>
              <a:rPr lang="en-IN" dirty="0"/>
              <a:t>WEBRTC</a:t>
            </a:r>
          </a:p>
        </p:txBody>
      </p:sp>
      <p:sp>
        <p:nvSpPr>
          <p:cNvPr id="3" name="Subtitle 2">
            <a:extLst>
              <a:ext uri="{FF2B5EF4-FFF2-40B4-BE49-F238E27FC236}">
                <a16:creationId xmlns:a16="http://schemas.microsoft.com/office/drawing/2014/main" id="{E94E0973-3531-E5A2-8EAC-971C75C547D9}"/>
              </a:ext>
            </a:extLst>
          </p:cNvPr>
          <p:cNvSpPr>
            <a:spLocks noGrp="1"/>
          </p:cNvSpPr>
          <p:nvPr>
            <p:ph type="subTitle" idx="1"/>
          </p:nvPr>
        </p:nvSpPr>
        <p:spPr/>
        <p:txBody>
          <a:bodyPr/>
          <a:lstStyle/>
          <a:p>
            <a:r>
              <a:rPr lang="en-IN" dirty="0"/>
              <a:t>BY DHRUV DHOLARIYA</a:t>
            </a:r>
          </a:p>
        </p:txBody>
      </p:sp>
    </p:spTree>
    <p:extLst>
      <p:ext uri="{BB962C8B-B14F-4D97-AF65-F5344CB8AC3E}">
        <p14:creationId xmlns:p14="http://schemas.microsoft.com/office/powerpoint/2010/main" val="27718069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18405-5578-5D0C-D3BB-27532811F2A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9C95318-2BE9-CB45-4E08-2A9820FA3B6C}"/>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4923268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554AD-860A-6C43-3649-77FC7643C73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3981941-5C8E-DCE7-353D-6AA3D7E02769}"/>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1720276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A7241-E4ED-F166-D30E-1E6B8BCF678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AE6B53D-E2D7-EE5C-60A8-17B43268BCFC}"/>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74DA61F8-8CA4-1345-C3E2-2848EC85385B}"/>
              </a:ext>
            </a:extLst>
          </p:cNvPr>
          <p:cNvPicPr>
            <a:picLocks noChangeAspect="1"/>
          </p:cNvPicPr>
          <p:nvPr/>
        </p:nvPicPr>
        <p:blipFill>
          <a:blip r:embed="rId2"/>
          <a:stretch>
            <a:fillRect/>
          </a:stretch>
        </p:blipFill>
        <p:spPr>
          <a:xfrm>
            <a:off x="810489" y="373996"/>
            <a:ext cx="10208963" cy="6110007"/>
          </a:xfrm>
          <a:prstGeom prst="rect">
            <a:avLst/>
          </a:prstGeom>
        </p:spPr>
      </p:pic>
    </p:spTree>
    <p:extLst>
      <p:ext uri="{BB962C8B-B14F-4D97-AF65-F5344CB8AC3E}">
        <p14:creationId xmlns:p14="http://schemas.microsoft.com/office/powerpoint/2010/main" val="904049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3373A-CF7D-16B3-9247-30047D7F181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F1A2AF7-30CB-1BD3-845B-AAF3C7CBA77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8ED6C162-016F-9A37-8B63-99AD6E731E42}"/>
              </a:ext>
            </a:extLst>
          </p:cNvPr>
          <p:cNvPicPr>
            <a:picLocks noChangeAspect="1"/>
          </p:cNvPicPr>
          <p:nvPr/>
        </p:nvPicPr>
        <p:blipFill>
          <a:blip r:embed="rId2"/>
          <a:stretch>
            <a:fillRect/>
          </a:stretch>
        </p:blipFill>
        <p:spPr>
          <a:xfrm>
            <a:off x="0" y="0"/>
            <a:ext cx="12192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6" name="Ink 5">
                <a:extLst>
                  <a:ext uri="{FF2B5EF4-FFF2-40B4-BE49-F238E27FC236}">
                    <a16:creationId xmlns:a16="http://schemas.microsoft.com/office/drawing/2014/main" id="{85543DE7-87E8-E7FB-B6CA-511660D61B90}"/>
                  </a:ext>
                </a:extLst>
              </p14:cNvPr>
              <p14:cNvContentPartPr/>
              <p14:nvPr/>
            </p14:nvContentPartPr>
            <p14:xfrm>
              <a:off x="2854888" y="4159550"/>
              <a:ext cx="1656360" cy="956160"/>
            </p14:xfrm>
          </p:contentPart>
        </mc:Choice>
        <mc:Fallback>
          <p:pic>
            <p:nvPicPr>
              <p:cNvPr id="6" name="Ink 5">
                <a:extLst>
                  <a:ext uri="{FF2B5EF4-FFF2-40B4-BE49-F238E27FC236}">
                    <a16:creationId xmlns:a16="http://schemas.microsoft.com/office/drawing/2014/main" id="{85543DE7-87E8-E7FB-B6CA-511660D61B90}"/>
                  </a:ext>
                </a:extLst>
              </p:cNvPr>
              <p:cNvPicPr/>
              <p:nvPr/>
            </p:nvPicPr>
            <p:blipFill>
              <a:blip r:embed="rId4"/>
              <a:stretch>
                <a:fillRect/>
              </a:stretch>
            </p:blipFill>
            <p:spPr>
              <a:xfrm>
                <a:off x="2801248" y="4051910"/>
                <a:ext cx="1764000" cy="1171800"/>
              </a:xfrm>
              <a:prstGeom prst="rect">
                <a:avLst/>
              </a:prstGeom>
            </p:spPr>
          </p:pic>
        </mc:Fallback>
      </mc:AlternateContent>
      <p:sp>
        <p:nvSpPr>
          <p:cNvPr id="7" name="TextBox 6">
            <a:extLst>
              <a:ext uri="{FF2B5EF4-FFF2-40B4-BE49-F238E27FC236}">
                <a16:creationId xmlns:a16="http://schemas.microsoft.com/office/drawing/2014/main" id="{E79CB26E-734F-5E0F-D74A-374EF7C91180}"/>
              </a:ext>
            </a:extLst>
          </p:cNvPr>
          <p:cNvSpPr txBox="1"/>
          <p:nvPr/>
        </p:nvSpPr>
        <p:spPr>
          <a:xfrm>
            <a:off x="1642188" y="5253135"/>
            <a:ext cx="2099388" cy="923330"/>
          </a:xfrm>
          <a:prstGeom prst="rect">
            <a:avLst/>
          </a:prstGeom>
          <a:noFill/>
        </p:spPr>
        <p:txBody>
          <a:bodyPr wrap="square" rtlCol="0">
            <a:spAutoFit/>
          </a:bodyPr>
          <a:lstStyle/>
          <a:p>
            <a:r>
              <a:rPr lang="en-IN" dirty="0" err="1">
                <a:solidFill>
                  <a:srgbClr val="FF0000"/>
                </a:solidFill>
              </a:rPr>
              <a:t>Protocoal</a:t>
            </a:r>
            <a:r>
              <a:rPr lang="en-IN" dirty="0">
                <a:solidFill>
                  <a:srgbClr val="FF0000"/>
                </a:solidFill>
              </a:rPr>
              <a:t> we used in </a:t>
            </a:r>
            <a:r>
              <a:rPr lang="en-IN" dirty="0" err="1">
                <a:solidFill>
                  <a:srgbClr val="FF0000"/>
                </a:solidFill>
              </a:rPr>
              <a:t>webrtc</a:t>
            </a:r>
            <a:r>
              <a:rPr lang="en-IN" dirty="0">
                <a:solidFill>
                  <a:srgbClr val="FF0000"/>
                </a:solidFill>
              </a:rPr>
              <a:t> , with no server</a:t>
            </a:r>
          </a:p>
        </p:txBody>
      </p:sp>
    </p:spTree>
    <p:extLst>
      <p:ext uri="{BB962C8B-B14F-4D97-AF65-F5344CB8AC3E}">
        <p14:creationId xmlns:p14="http://schemas.microsoft.com/office/powerpoint/2010/main" val="7424625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9DB7C-EB61-D666-8B85-BD9B08857D3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F4FE2E7-729C-5A91-863C-2A339C796310}"/>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019B284A-58E2-CB62-E215-1947A7B3CF01}"/>
              </a:ext>
            </a:extLst>
          </p:cNvPr>
          <p:cNvPicPr>
            <a:picLocks noChangeAspect="1"/>
          </p:cNvPicPr>
          <p:nvPr/>
        </p:nvPicPr>
        <p:blipFill>
          <a:blip r:embed="rId2"/>
          <a:stretch>
            <a:fillRect/>
          </a:stretch>
        </p:blipFill>
        <p:spPr>
          <a:xfrm>
            <a:off x="0" y="0"/>
            <a:ext cx="12192000" cy="6858000"/>
          </a:xfrm>
          <a:prstGeom prst="rect">
            <a:avLst/>
          </a:prstGeom>
        </p:spPr>
      </p:pic>
      <p:sp>
        <p:nvSpPr>
          <p:cNvPr id="6" name="Oval 5">
            <a:extLst>
              <a:ext uri="{FF2B5EF4-FFF2-40B4-BE49-F238E27FC236}">
                <a16:creationId xmlns:a16="http://schemas.microsoft.com/office/drawing/2014/main" id="{89BB705C-8455-2433-D6A0-428BFBA71D8D}"/>
              </a:ext>
            </a:extLst>
          </p:cNvPr>
          <p:cNvSpPr/>
          <p:nvPr/>
        </p:nvSpPr>
        <p:spPr>
          <a:xfrm>
            <a:off x="7763069" y="4367000"/>
            <a:ext cx="1903445" cy="1711467"/>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09686B27-CEC7-38BD-0404-2343D1009D85}"/>
              </a:ext>
            </a:extLst>
          </p:cNvPr>
          <p:cNvSpPr/>
          <p:nvPr/>
        </p:nvSpPr>
        <p:spPr>
          <a:xfrm>
            <a:off x="3156857" y="1986566"/>
            <a:ext cx="1903445" cy="1711467"/>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3">
            <p14:nvContentPartPr>
              <p14:cNvPr id="8" name="Ink 7">
                <a:extLst>
                  <a:ext uri="{FF2B5EF4-FFF2-40B4-BE49-F238E27FC236}">
                    <a16:creationId xmlns:a16="http://schemas.microsoft.com/office/drawing/2014/main" id="{DD985560-4CC3-4BDF-F407-0713BD80FE24}"/>
                  </a:ext>
                </a:extLst>
              </p14:cNvPr>
              <p14:cNvContentPartPr/>
              <p14:nvPr/>
            </p14:nvContentPartPr>
            <p14:xfrm>
              <a:off x="4776928" y="3321470"/>
              <a:ext cx="2983320" cy="1870920"/>
            </p14:xfrm>
          </p:contentPart>
        </mc:Choice>
        <mc:Fallback>
          <p:pic>
            <p:nvPicPr>
              <p:cNvPr id="8" name="Ink 7">
                <a:extLst>
                  <a:ext uri="{FF2B5EF4-FFF2-40B4-BE49-F238E27FC236}">
                    <a16:creationId xmlns:a16="http://schemas.microsoft.com/office/drawing/2014/main" id="{DD985560-4CC3-4BDF-F407-0713BD80FE24}"/>
                  </a:ext>
                </a:extLst>
              </p:cNvPr>
              <p:cNvPicPr/>
              <p:nvPr/>
            </p:nvPicPr>
            <p:blipFill>
              <a:blip r:embed="rId4"/>
              <a:stretch>
                <a:fillRect/>
              </a:stretch>
            </p:blipFill>
            <p:spPr>
              <a:xfrm>
                <a:off x="4759288" y="3303830"/>
                <a:ext cx="3018960" cy="1906560"/>
              </a:xfrm>
              <a:prstGeom prst="rect">
                <a:avLst/>
              </a:prstGeom>
            </p:spPr>
          </p:pic>
        </mc:Fallback>
      </mc:AlternateContent>
      <p:grpSp>
        <p:nvGrpSpPr>
          <p:cNvPr id="12" name="Group 11">
            <a:extLst>
              <a:ext uri="{FF2B5EF4-FFF2-40B4-BE49-F238E27FC236}">
                <a16:creationId xmlns:a16="http://schemas.microsoft.com/office/drawing/2014/main" id="{A7E0B038-FD14-7851-7EC3-58CAF7C8E5C3}"/>
              </a:ext>
            </a:extLst>
          </p:cNvPr>
          <p:cNvGrpSpPr/>
          <p:nvPr/>
        </p:nvGrpSpPr>
        <p:grpSpPr>
          <a:xfrm>
            <a:off x="4609168" y="3330830"/>
            <a:ext cx="3381480" cy="1929600"/>
            <a:chOff x="4609168" y="3330830"/>
            <a:chExt cx="3381480" cy="1929600"/>
          </a:xfrm>
        </p:grpSpPr>
        <mc:AlternateContent xmlns:mc="http://schemas.openxmlformats.org/markup-compatibility/2006">
          <mc:Choice xmlns:p14="http://schemas.microsoft.com/office/powerpoint/2010/main" Requires="p14">
            <p:contentPart p14:bwMode="auto" r:id="rId5">
              <p14:nvContentPartPr>
                <p14:cNvPr id="9" name="Ink 8">
                  <a:extLst>
                    <a:ext uri="{FF2B5EF4-FFF2-40B4-BE49-F238E27FC236}">
                      <a16:creationId xmlns:a16="http://schemas.microsoft.com/office/drawing/2014/main" id="{2DDBAC14-7330-1E74-612B-CEA25CC0F545}"/>
                    </a:ext>
                  </a:extLst>
                </p14:cNvPr>
                <p14:cNvContentPartPr/>
                <p14:nvPr/>
              </p14:nvContentPartPr>
              <p14:xfrm>
                <a:off x="4823728" y="3330830"/>
                <a:ext cx="3166920" cy="1929600"/>
              </p14:xfrm>
            </p:contentPart>
          </mc:Choice>
          <mc:Fallback>
            <p:pic>
              <p:nvPicPr>
                <p:cNvPr id="9" name="Ink 8">
                  <a:extLst>
                    <a:ext uri="{FF2B5EF4-FFF2-40B4-BE49-F238E27FC236}">
                      <a16:creationId xmlns:a16="http://schemas.microsoft.com/office/drawing/2014/main" id="{2DDBAC14-7330-1E74-612B-CEA25CC0F545}"/>
                    </a:ext>
                  </a:extLst>
                </p:cNvPr>
                <p:cNvPicPr/>
                <p:nvPr/>
              </p:nvPicPr>
              <p:blipFill>
                <a:blip r:embed="rId6"/>
                <a:stretch>
                  <a:fillRect/>
                </a:stretch>
              </p:blipFill>
              <p:spPr>
                <a:xfrm>
                  <a:off x="4806088" y="3313190"/>
                  <a:ext cx="3202560" cy="196524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0" name="Ink 9">
                  <a:extLst>
                    <a:ext uri="{FF2B5EF4-FFF2-40B4-BE49-F238E27FC236}">
                      <a16:creationId xmlns:a16="http://schemas.microsoft.com/office/drawing/2014/main" id="{102E1B14-3DEF-E15C-F5AD-BF33E190ACAE}"/>
                    </a:ext>
                  </a:extLst>
                </p14:cNvPr>
                <p14:cNvContentPartPr/>
                <p14:nvPr/>
              </p14:nvContentPartPr>
              <p14:xfrm>
                <a:off x="4737688" y="4282670"/>
                <a:ext cx="786240" cy="795240"/>
              </p14:xfrm>
            </p:contentPart>
          </mc:Choice>
          <mc:Fallback>
            <p:pic>
              <p:nvPicPr>
                <p:cNvPr id="10" name="Ink 9">
                  <a:extLst>
                    <a:ext uri="{FF2B5EF4-FFF2-40B4-BE49-F238E27FC236}">
                      <a16:creationId xmlns:a16="http://schemas.microsoft.com/office/drawing/2014/main" id="{102E1B14-3DEF-E15C-F5AD-BF33E190ACAE}"/>
                    </a:ext>
                  </a:extLst>
                </p:cNvPr>
                <p:cNvPicPr/>
                <p:nvPr/>
              </p:nvPicPr>
              <p:blipFill>
                <a:blip r:embed="rId8"/>
                <a:stretch>
                  <a:fillRect/>
                </a:stretch>
              </p:blipFill>
              <p:spPr>
                <a:xfrm>
                  <a:off x="4720048" y="4264670"/>
                  <a:ext cx="821880" cy="83088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1" name="Ink 10">
                  <a:extLst>
                    <a:ext uri="{FF2B5EF4-FFF2-40B4-BE49-F238E27FC236}">
                      <a16:creationId xmlns:a16="http://schemas.microsoft.com/office/drawing/2014/main" id="{E183A7B5-104E-879B-3C46-09A59268F316}"/>
                    </a:ext>
                  </a:extLst>
                </p14:cNvPr>
                <p14:cNvContentPartPr/>
                <p14:nvPr/>
              </p14:nvContentPartPr>
              <p14:xfrm>
                <a:off x="4609168" y="4869830"/>
                <a:ext cx="283320" cy="225000"/>
              </p14:xfrm>
            </p:contentPart>
          </mc:Choice>
          <mc:Fallback>
            <p:pic>
              <p:nvPicPr>
                <p:cNvPr id="11" name="Ink 10">
                  <a:extLst>
                    <a:ext uri="{FF2B5EF4-FFF2-40B4-BE49-F238E27FC236}">
                      <a16:creationId xmlns:a16="http://schemas.microsoft.com/office/drawing/2014/main" id="{E183A7B5-104E-879B-3C46-09A59268F316}"/>
                    </a:ext>
                  </a:extLst>
                </p:cNvPr>
                <p:cNvPicPr/>
                <p:nvPr/>
              </p:nvPicPr>
              <p:blipFill>
                <a:blip r:embed="rId10"/>
                <a:stretch>
                  <a:fillRect/>
                </a:stretch>
              </p:blipFill>
              <p:spPr>
                <a:xfrm>
                  <a:off x="4591168" y="4852190"/>
                  <a:ext cx="318960" cy="260640"/>
                </a:xfrm>
                <a:prstGeom prst="rect">
                  <a:avLst/>
                </a:prstGeom>
              </p:spPr>
            </p:pic>
          </mc:Fallback>
        </mc:AlternateContent>
      </p:grpSp>
      <p:sp>
        <p:nvSpPr>
          <p:cNvPr id="13" name="TextBox 12">
            <a:extLst>
              <a:ext uri="{FF2B5EF4-FFF2-40B4-BE49-F238E27FC236}">
                <a16:creationId xmlns:a16="http://schemas.microsoft.com/office/drawing/2014/main" id="{EE95824B-CD2E-B930-E04F-02C1A97F253F}"/>
              </a:ext>
            </a:extLst>
          </p:cNvPr>
          <p:cNvSpPr txBox="1"/>
          <p:nvPr/>
        </p:nvSpPr>
        <p:spPr>
          <a:xfrm>
            <a:off x="3060442" y="5936189"/>
            <a:ext cx="4002832" cy="646331"/>
          </a:xfrm>
          <a:prstGeom prst="rect">
            <a:avLst/>
          </a:prstGeom>
          <a:noFill/>
        </p:spPr>
        <p:txBody>
          <a:bodyPr wrap="square" rtlCol="0">
            <a:spAutoFit/>
          </a:bodyPr>
          <a:lstStyle/>
          <a:p>
            <a:r>
              <a:rPr lang="en-IN" dirty="0">
                <a:solidFill>
                  <a:srgbClr val="FF0000"/>
                </a:solidFill>
              </a:rPr>
              <a:t>Turn server are used to connect two system</a:t>
            </a:r>
          </a:p>
        </p:txBody>
      </p:sp>
    </p:spTree>
    <p:extLst>
      <p:ext uri="{BB962C8B-B14F-4D97-AF65-F5344CB8AC3E}">
        <p14:creationId xmlns:p14="http://schemas.microsoft.com/office/powerpoint/2010/main" val="868589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C182A-5535-BE5B-1DFE-D71CDC9E7AA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022BD27-8687-D11D-7F47-8F6318CB499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CDFF1196-EED3-B0DB-F7FC-BA03935547DD}"/>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7D66202F-E14B-A9E9-9971-4D7CAC1DF5B2}"/>
              </a:ext>
            </a:extLst>
          </p:cNvPr>
          <p:cNvSpPr txBox="1"/>
          <p:nvPr/>
        </p:nvSpPr>
        <p:spPr>
          <a:xfrm>
            <a:off x="1897818" y="5346441"/>
            <a:ext cx="7464490" cy="646331"/>
          </a:xfrm>
          <a:prstGeom prst="rect">
            <a:avLst/>
          </a:prstGeom>
          <a:noFill/>
        </p:spPr>
        <p:txBody>
          <a:bodyPr wrap="square" rtlCol="0">
            <a:spAutoFit/>
          </a:bodyPr>
          <a:lstStyle/>
          <a:p>
            <a:r>
              <a:rPr lang="en-IN" dirty="0">
                <a:solidFill>
                  <a:srgbClr val="FF0000"/>
                </a:solidFill>
              </a:rPr>
              <a:t>We want to share file and chats , so we create a socket server which is responsible for sharing two clients </a:t>
            </a:r>
            <a:r>
              <a:rPr lang="en-IN" dirty="0" err="1">
                <a:solidFill>
                  <a:srgbClr val="FF0000"/>
                </a:solidFill>
              </a:rPr>
              <a:t>ip</a:t>
            </a:r>
            <a:r>
              <a:rPr lang="en-IN" dirty="0">
                <a:solidFill>
                  <a:srgbClr val="FF0000"/>
                </a:solidFill>
              </a:rPr>
              <a:t> address with each other</a:t>
            </a:r>
          </a:p>
        </p:txBody>
      </p:sp>
    </p:spTree>
    <p:extLst>
      <p:ext uri="{BB962C8B-B14F-4D97-AF65-F5344CB8AC3E}">
        <p14:creationId xmlns:p14="http://schemas.microsoft.com/office/powerpoint/2010/main" val="675131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0B976-2C2C-B733-31A2-196EBFD0F4A9}"/>
              </a:ext>
            </a:extLst>
          </p:cNvPr>
          <p:cNvSpPr>
            <a:spLocks noGrp="1"/>
          </p:cNvSpPr>
          <p:nvPr>
            <p:ph type="title"/>
          </p:nvPr>
        </p:nvSpPr>
        <p:spPr/>
        <p:txBody>
          <a:bodyPr/>
          <a:lstStyle/>
          <a:p>
            <a:r>
              <a:rPr lang="en-US" b="0" i="0" dirty="0">
                <a:solidFill>
                  <a:srgbClr val="E8EAED"/>
                </a:solidFill>
                <a:effectLst/>
                <a:latin typeface="Google Sans"/>
              </a:rPr>
              <a:t>SDP stands for </a:t>
            </a:r>
            <a:r>
              <a:rPr lang="en-US" b="0" i="0" dirty="0">
                <a:solidFill>
                  <a:srgbClr val="E2EEFF"/>
                </a:solidFill>
                <a:effectLst/>
                <a:latin typeface="Google Sans"/>
              </a:rPr>
              <a:t>Session Description Protocol</a:t>
            </a:r>
            <a:r>
              <a:rPr lang="en-US" b="0" i="0" dirty="0">
                <a:solidFill>
                  <a:srgbClr val="E8EAED"/>
                </a:solidFill>
                <a:effectLst/>
                <a:latin typeface="Google Sans"/>
              </a:rPr>
              <a:t>.</a:t>
            </a:r>
            <a:endParaRPr lang="en-IN" dirty="0"/>
          </a:p>
        </p:txBody>
      </p:sp>
      <p:sp>
        <p:nvSpPr>
          <p:cNvPr id="3" name="Content Placeholder 2">
            <a:extLst>
              <a:ext uri="{FF2B5EF4-FFF2-40B4-BE49-F238E27FC236}">
                <a16:creationId xmlns:a16="http://schemas.microsoft.com/office/drawing/2014/main" id="{46BBCF51-AF70-BF01-E333-0A71453C50A6}"/>
              </a:ext>
            </a:extLst>
          </p:cNvPr>
          <p:cNvSpPr>
            <a:spLocks noGrp="1"/>
          </p:cNvSpPr>
          <p:nvPr>
            <p:ph idx="1"/>
          </p:nvPr>
        </p:nvSpPr>
        <p:spPr>
          <a:xfrm>
            <a:off x="680321" y="2336873"/>
            <a:ext cx="5415679" cy="1470017"/>
          </a:xfrm>
        </p:spPr>
        <p:txBody>
          <a:bodyPr>
            <a:normAutofit fontScale="85000" lnSpcReduction="10000"/>
          </a:bodyPr>
          <a:lstStyle/>
          <a:p>
            <a:r>
              <a:rPr lang="en-US" b="0" i="0" dirty="0">
                <a:solidFill>
                  <a:srgbClr val="E8EAED"/>
                </a:solidFill>
                <a:effectLst/>
                <a:latin typeface="Google Sans"/>
              </a:rPr>
              <a:t>DP is used by WebRTC to negotiate the session's parameters. Since there is no signaling in WebRTC, the SDP created and used by WebRTC is assumed to be communicated by the application and not by WebRTC itself.</a:t>
            </a:r>
            <a:endParaRPr lang="en-IN" dirty="0"/>
          </a:p>
        </p:txBody>
      </p:sp>
      <p:pic>
        <p:nvPicPr>
          <p:cNvPr id="5" name="Picture 4">
            <a:extLst>
              <a:ext uri="{FF2B5EF4-FFF2-40B4-BE49-F238E27FC236}">
                <a16:creationId xmlns:a16="http://schemas.microsoft.com/office/drawing/2014/main" id="{2298652A-A9DF-0482-01B7-AB438B30A2A5}"/>
              </a:ext>
            </a:extLst>
          </p:cNvPr>
          <p:cNvPicPr>
            <a:picLocks noChangeAspect="1"/>
          </p:cNvPicPr>
          <p:nvPr/>
        </p:nvPicPr>
        <p:blipFill>
          <a:blip r:embed="rId2"/>
          <a:stretch>
            <a:fillRect/>
          </a:stretch>
        </p:blipFill>
        <p:spPr>
          <a:xfrm>
            <a:off x="4282752" y="3681458"/>
            <a:ext cx="7403209" cy="2970187"/>
          </a:xfrm>
          <a:prstGeom prst="rect">
            <a:avLst/>
          </a:prstGeom>
        </p:spPr>
      </p:pic>
    </p:spTree>
    <p:extLst>
      <p:ext uri="{BB962C8B-B14F-4D97-AF65-F5344CB8AC3E}">
        <p14:creationId xmlns:p14="http://schemas.microsoft.com/office/powerpoint/2010/main" val="27122741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1A573-D56E-9BEC-206B-0F648C7FFA6C}"/>
              </a:ext>
            </a:extLst>
          </p:cNvPr>
          <p:cNvSpPr>
            <a:spLocks noGrp="1"/>
          </p:cNvSpPr>
          <p:nvPr>
            <p:ph type="title"/>
          </p:nvPr>
        </p:nvSpPr>
        <p:spPr/>
        <p:txBody>
          <a:bodyPr/>
          <a:lstStyle/>
          <a:p>
            <a:r>
              <a:rPr lang="en-IN" dirty="0"/>
              <a:t>This is P2P architecture – </a:t>
            </a:r>
            <a:r>
              <a:rPr lang="en-IN" dirty="0">
                <a:solidFill>
                  <a:srgbClr val="FF0000"/>
                </a:solidFill>
                <a:highlight>
                  <a:srgbClr val="FFFF00"/>
                </a:highlight>
              </a:rPr>
              <a:t>Architecture-1</a:t>
            </a:r>
          </a:p>
        </p:txBody>
      </p:sp>
      <p:sp>
        <p:nvSpPr>
          <p:cNvPr id="3" name="Content Placeholder 2">
            <a:extLst>
              <a:ext uri="{FF2B5EF4-FFF2-40B4-BE49-F238E27FC236}">
                <a16:creationId xmlns:a16="http://schemas.microsoft.com/office/drawing/2014/main" id="{044311D8-C716-4FEC-8EF2-F366222452C8}"/>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A83C80DD-DE51-42FA-9274-08CDCDA8EFB5}"/>
              </a:ext>
            </a:extLst>
          </p:cNvPr>
          <p:cNvPicPr>
            <a:picLocks noChangeAspect="1"/>
          </p:cNvPicPr>
          <p:nvPr/>
        </p:nvPicPr>
        <p:blipFill>
          <a:blip r:embed="rId2"/>
          <a:stretch>
            <a:fillRect/>
          </a:stretch>
        </p:blipFill>
        <p:spPr>
          <a:xfrm>
            <a:off x="2175535" y="2115997"/>
            <a:ext cx="7111476" cy="3025170"/>
          </a:xfrm>
          <a:prstGeom prst="rect">
            <a:avLst/>
          </a:prstGeom>
        </p:spPr>
      </p:pic>
      <p:grpSp>
        <p:nvGrpSpPr>
          <p:cNvPr id="16" name="Group 15">
            <a:extLst>
              <a:ext uri="{FF2B5EF4-FFF2-40B4-BE49-F238E27FC236}">
                <a16:creationId xmlns:a16="http://schemas.microsoft.com/office/drawing/2014/main" id="{B3463212-1D49-D2EB-A0FF-A9FE04A76D1F}"/>
              </a:ext>
            </a:extLst>
          </p:cNvPr>
          <p:cNvGrpSpPr/>
          <p:nvPr/>
        </p:nvGrpSpPr>
        <p:grpSpPr>
          <a:xfrm>
            <a:off x="3911488" y="2640710"/>
            <a:ext cx="3110040" cy="472680"/>
            <a:chOff x="3911488" y="2640710"/>
            <a:chExt cx="3110040" cy="472680"/>
          </a:xfrm>
        </p:grpSpPr>
        <mc:AlternateContent xmlns:mc="http://schemas.openxmlformats.org/markup-compatibility/2006">
          <mc:Choice xmlns:p14="http://schemas.microsoft.com/office/powerpoint/2010/main" Requires="p14">
            <p:contentPart p14:bwMode="auto" r:id="rId3">
              <p14:nvContentPartPr>
                <p14:cNvPr id="9" name="Ink 8">
                  <a:extLst>
                    <a:ext uri="{FF2B5EF4-FFF2-40B4-BE49-F238E27FC236}">
                      <a16:creationId xmlns:a16="http://schemas.microsoft.com/office/drawing/2014/main" id="{225DB0CF-03E4-577E-047F-389291F05716}"/>
                    </a:ext>
                  </a:extLst>
                </p14:cNvPr>
                <p14:cNvContentPartPr/>
                <p14:nvPr/>
              </p14:nvContentPartPr>
              <p14:xfrm>
                <a:off x="4040008" y="2761670"/>
                <a:ext cx="2901960" cy="144000"/>
              </p14:xfrm>
            </p:contentPart>
          </mc:Choice>
          <mc:Fallback>
            <p:pic>
              <p:nvPicPr>
                <p:cNvPr id="9" name="Ink 8">
                  <a:extLst>
                    <a:ext uri="{FF2B5EF4-FFF2-40B4-BE49-F238E27FC236}">
                      <a16:creationId xmlns:a16="http://schemas.microsoft.com/office/drawing/2014/main" id="{225DB0CF-03E4-577E-047F-389291F05716}"/>
                    </a:ext>
                  </a:extLst>
                </p:cNvPr>
                <p:cNvPicPr/>
                <p:nvPr/>
              </p:nvPicPr>
              <p:blipFill>
                <a:blip r:embed="rId4"/>
                <a:stretch>
                  <a:fillRect/>
                </a:stretch>
              </p:blipFill>
              <p:spPr>
                <a:xfrm>
                  <a:off x="4004008" y="2726030"/>
                  <a:ext cx="2973600" cy="2156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0" name="Ink 9">
                  <a:extLst>
                    <a:ext uri="{FF2B5EF4-FFF2-40B4-BE49-F238E27FC236}">
                      <a16:creationId xmlns:a16="http://schemas.microsoft.com/office/drawing/2014/main" id="{66834333-4FD1-5FE5-B6DB-3D4C3792EF5F}"/>
                    </a:ext>
                  </a:extLst>
                </p14:cNvPr>
                <p14:cNvContentPartPr/>
                <p14:nvPr/>
              </p14:nvContentPartPr>
              <p14:xfrm>
                <a:off x="6441568" y="2668430"/>
                <a:ext cx="579960" cy="401040"/>
              </p14:xfrm>
            </p:contentPart>
          </mc:Choice>
          <mc:Fallback>
            <p:pic>
              <p:nvPicPr>
                <p:cNvPr id="10" name="Ink 9">
                  <a:extLst>
                    <a:ext uri="{FF2B5EF4-FFF2-40B4-BE49-F238E27FC236}">
                      <a16:creationId xmlns:a16="http://schemas.microsoft.com/office/drawing/2014/main" id="{66834333-4FD1-5FE5-B6DB-3D4C3792EF5F}"/>
                    </a:ext>
                  </a:extLst>
                </p:cNvPr>
                <p:cNvPicPr/>
                <p:nvPr/>
              </p:nvPicPr>
              <p:blipFill>
                <a:blip r:embed="rId6"/>
                <a:stretch>
                  <a:fillRect/>
                </a:stretch>
              </p:blipFill>
              <p:spPr>
                <a:xfrm>
                  <a:off x="6405568" y="2632430"/>
                  <a:ext cx="651600" cy="4726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1" name="Ink 10">
                  <a:extLst>
                    <a:ext uri="{FF2B5EF4-FFF2-40B4-BE49-F238E27FC236}">
                      <a16:creationId xmlns:a16="http://schemas.microsoft.com/office/drawing/2014/main" id="{283EA9FC-E173-D97E-AB56-94CA2BB46BF5}"/>
                    </a:ext>
                  </a:extLst>
                </p14:cNvPr>
                <p14:cNvContentPartPr/>
                <p14:nvPr/>
              </p14:nvContentPartPr>
              <p14:xfrm>
                <a:off x="3911488" y="2640710"/>
                <a:ext cx="437040" cy="472680"/>
              </p14:xfrm>
            </p:contentPart>
          </mc:Choice>
          <mc:Fallback>
            <p:pic>
              <p:nvPicPr>
                <p:cNvPr id="11" name="Ink 10">
                  <a:extLst>
                    <a:ext uri="{FF2B5EF4-FFF2-40B4-BE49-F238E27FC236}">
                      <a16:creationId xmlns:a16="http://schemas.microsoft.com/office/drawing/2014/main" id="{283EA9FC-E173-D97E-AB56-94CA2BB46BF5}"/>
                    </a:ext>
                  </a:extLst>
                </p:cNvPr>
                <p:cNvPicPr/>
                <p:nvPr/>
              </p:nvPicPr>
              <p:blipFill>
                <a:blip r:embed="rId8"/>
                <a:stretch>
                  <a:fillRect/>
                </a:stretch>
              </p:blipFill>
              <p:spPr>
                <a:xfrm>
                  <a:off x="3875488" y="2604710"/>
                  <a:ext cx="508680" cy="544320"/>
                </a:xfrm>
                <a:prstGeom prst="rect">
                  <a:avLst/>
                </a:prstGeom>
              </p:spPr>
            </p:pic>
          </mc:Fallback>
        </mc:AlternateContent>
      </p:grpSp>
      <p:grpSp>
        <p:nvGrpSpPr>
          <p:cNvPr id="15" name="Group 14">
            <a:extLst>
              <a:ext uri="{FF2B5EF4-FFF2-40B4-BE49-F238E27FC236}">
                <a16:creationId xmlns:a16="http://schemas.microsoft.com/office/drawing/2014/main" id="{D3444007-EBAC-6A3F-BA16-EF4141B4ED12}"/>
              </a:ext>
            </a:extLst>
          </p:cNvPr>
          <p:cNvGrpSpPr/>
          <p:nvPr/>
        </p:nvGrpSpPr>
        <p:grpSpPr>
          <a:xfrm>
            <a:off x="3629608" y="3768590"/>
            <a:ext cx="3746160" cy="1659240"/>
            <a:chOff x="3629608" y="3768590"/>
            <a:chExt cx="3746160" cy="1659240"/>
          </a:xfrm>
        </p:grpSpPr>
        <mc:AlternateContent xmlns:mc="http://schemas.openxmlformats.org/markup-compatibility/2006">
          <mc:Choice xmlns:p14="http://schemas.microsoft.com/office/powerpoint/2010/main" Requires="p14">
            <p:contentPart p14:bwMode="auto" r:id="rId9">
              <p14:nvContentPartPr>
                <p14:cNvPr id="7" name="Ink 6">
                  <a:extLst>
                    <a:ext uri="{FF2B5EF4-FFF2-40B4-BE49-F238E27FC236}">
                      <a16:creationId xmlns:a16="http://schemas.microsoft.com/office/drawing/2014/main" id="{70AD82AB-4569-A893-E2E4-EB4AA8310B4D}"/>
                    </a:ext>
                  </a:extLst>
                </p14:cNvPr>
                <p14:cNvContentPartPr/>
                <p14:nvPr/>
              </p14:nvContentPartPr>
              <p14:xfrm>
                <a:off x="3629608" y="4240550"/>
                <a:ext cx="1168920" cy="655560"/>
              </p14:xfrm>
            </p:contentPart>
          </mc:Choice>
          <mc:Fallback>
            <p:pic>
              <p:nvPicPr>
                <p:cNvPr id="7" name="Ink 6">
                  <a:extLst>
                    <a:ext uri="{FF2B5EF4-FFF2-40B4-BE49-F238E27FC236}">
                      <a16:creationId xmlns:a16="http://schemas.microsoft.com/office/drawing/2014/main" id="{70AD82AB-4569-A893-E2E4-EB4AA8310B4D}"/>
                    </a:ext>
                  </a:extLst>
                </p:cNvPr>
                <p:cNvPicPr/>
                <p:nvPr/>
              </p:nvPicPr>
              <p:blipFill>
                <a:blip r:embed="rId10"/>
                <a:stretch>
                  <a:fillRect/>
                </a:stretch>
              </p:blipFill>
              <p:spPr>
                <a:xfrm>
                  <a:off x="3593608" y="4204910"/>
                  <a:ext cx="1240560" cy="7272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8" name="Ink 7">
                  <a:extLst>
                    <a:ext uri="{FF2B5EF4-FFF2-40B4-BE49-F238E27FC236}">
                      <a16:creationId xmlns:a16="http://schemas.microsoft.com/office/drawing/2014/main" id="{FF8E8101-E3C0-51B2-0009-22D319429927}"/>
                    </a:ext>
                  </a:extLst>
                </p14:cNvPr>
                <p14:cNvContentPartPr/>
                <p14:nvPr/>
              </p14:nvContentPartPr>
              <p14:xfrm>
                <a:off x="6512488" y="3967670"/>
                <a:ext cx="863280" cy="775800"/>
              </p14:xfrm>
            </p:contentPart>
          </mc:Choice>
          <mc:Fallback>
            <p:pic>
              <p:nvPicPr>
                <p:cNvPr id="8" name="Ink 7">
                  <a:extLst>
                    <a:ext uri="{FF2B5EF4-FFF2-40B4-BE49-F238E27FC236}">
                      <a16:creationId xmlns:a16="http://schemas.microsoft.com/office/drawing/2014/main" id="{FF8E8101-E3C0-51B2-0009-22D319429927}"/>
                    </a:ext>
                  </a:extLst>
                </p:cNvPr>
                <p:cNvPicPr/>
                <p:nvPr/>
              </p:nvPicPr>
              <p:blipFill>
                <a:blip r:embed="rId12"/>
                <a:stretch>
                  <a:fillRect/>
                </a:stretch>
              </p:blipFill>
              <p:spPr>
                <a:xfrm>
                  <a:off x="6476848" y="3932030"/>
                  <a:ext cx="934920" cy="84744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2" name="Ink 11">
                  <a:extLst>
                    <a:ext uri="{FF2B5EF4-FFF2-40B4-BE49-F238E27FC236}">
                      <a16:creationId xmlns:a16="http://schemas.microsoft.com/office/drawing/2014/main" id="{2483894E-6CFF-0894-BF50-BE3BEB068149}"/>
                    </a:ext>
                  </a:extLst>
                </p14:cNvPr>
                <p14:cNvContentPartPr/>
                <p14:nvPr/>
              </p14:nvContentPartPr>
              <p14:xfrm>
                <a:off x="4708168" y="3768590"/>
                <a:ext cx="1559520" cy="1659240"/>
              </p14:xfrm>
            </p:contentPart>
          </mc:Choice>
          <mc:Fallback>
            <p:pic>
              <p:nvPicPr>
                <p:cNvPr id="12" name="Ink 11">
                  <a:extLst>
                    <a:ext uri="{FF2B5EF4-FFF2-40B4-BE49-F238E27FC236}">
                      <a16:creationId xmlns:a16="http://schemas.microsoft.com/office/drawing/2014/main" id="{2483894E-6CFF-0894-BF50-BE3BEB068149}"/>
                    </a:ext>
                  </a:extLst>
                </p:cNvPr>
                <p:cNvPicPr/>
                <p:nvPr/>
              </p:nvPicPr>
              <p:blipFill>
                <a:blip r:embed="rId14"/>
                <a:stretch>
                  <a:fillRect/>
                </a:stretch>
              </p:blipFill>
              <p:spPr>
                <a:xfrm>
                  <a:off x="4672168" y="3732950"/>
                  <a:ext cx="1631160" cy="173088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3" name="Ink 12">
                  <a:extLst>
                    <a:ext uri="{FF2B5EF4-FFF2-40B4-BE49-F238E27FC236}">
                      <a16:creationId xmlns:a16="http://schemas.microsoft.com/office/drawing/2014/main" id="{44D6BCBF-D843-13EB-E17A-B911AF05FB27}"/>
                    </a:ext>
                  </a:extLst>
                </p14:cNvPr>
                <p14:cNvContentPartPr/>
                <p14:nvPr/>
              </p14:nvContentPartPr>
              <p14:xfrm>
                <a:off x="5117488" y="4077110"/>
                <a:ext cx="826200" cy="873360"/>
              </p14:xfrm>
            </p:contentPart>
          </mc:Choice>
          <mc:Fallback>
            <p:pic>
              <p:nvPicPr>
                <p:cNvPr id="13" name="Ink 12">
                  <a:extLst>
                    <a:ext uri="{FF2B5EF4-FFF2-40B4-BE49-F238E27FC236}">
                      <a16:creationId xmlns:a16="http://schemas.microsoft.com/office/drawing/2014/main" id="{44D6BCBF-D843-13EB-E17A-B911AF05FB27}"/>
                    </a:ext>
                  </a:extLst>
                </p:cNvPr>
                <p:cNvPicPr/>
                <p:nvPr/>
              </p:nvPicPr>
              <p:blipFill>
                <a:blip r:embed="rId16"/>
                <a:stretch>
                  <a:fillRect/>
                </a:stretch>
              </p:blipFill>
              <p:spPr>
                <a:xfrm>
                  <a:off x="5081848" y="4041470"/>
                  <a:ext cx="897840" cy="9450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4" name="Ink 13">
                  <a:extLst>
                    <a:ext uri="{FF2B5EF4-FFF2-40B4-BE49-F238E27FC236}">
                      <a16:creationId xmlns:a16="http://schemas.microsoft.com/office/drawing/2014/main" id="{F9B3AAA4-57AF-5A25-FA6B-F17D139BF3AC}"/>
                    </a:ext>
                  </a:extLst>
                </p14:cNvPr>
                <p14:cNvContentPartPr/>
                <p14:nvPr/>
              </p14:nvContentPartPr>
              <p14:xfrm>
                <a:off x="5271568" y="4114550"/>
                <a:ext cx="700920" cy="711000"/>
              </p14:xfrm>
            </p:contentPart>
          </mc:Choice>
          <mc:Fallback>
            <p:pic>
              <p:nvPicPr>
                <p:cNvPr id="14" name="Ink 13">
                  <a:extLst>
                    <a:ext uri="{FF2B5EF4-FFF2-40B4-BE49-F238E27FC236}">
                      <a16:creationId xmlns:a16="http://schemas.microsoft.com/office/drawing/2014/main" id="{F9B3AAA4-57AF-5A25-FA6B-F17D139BF3AC}"/>
                    </a:ext>
                  </a:extLst>
                </p:cNvPr>
                <p:cNvPicPr/>
                <p:nvPr/>
              </p:nvPicPr>
              <p:blipFill>
                <a:blip r:embed="rId18"/>
                <a:stretch>
                  <a:fillRect/>
                </a:stretch>
              </p:blipFill>
              <p:spPr>
                <a:xfrm>
                  <a:off x="5235928" y="4078910"/>
                  <a:ext cx="772560" cy="782640"/>
                </a:xfrm>
                <a:prstGeom prst="rect">
                  <a:avLst/>
                </a:prstGeom>
              </p:spPr>
            </p:pic>
          </mc:Fallback>
        </mc:AlternateContent>
      </p:grpSp>
    </p:spTree>
    <p:extLst>
      <p:ext uri="{BB962C8B-B14F-4D97-AF65-F5344CB8AC3E}">
        <p14:creationId xmlns:p14="http://schemas.microsoft.com/office/powerpoint/2010/main" val="2293424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B01A-A5CD-F5E9-CD24-9A066F5638FF}"/>
              </a:ext>
            </a:extLst>
          </p:cNvPr>
          <p:cNvSpPr>
            <a:spLocks noGrp="1"/>
          </p:cNvSpPr>
          <p:nvPr>
            <p:ph type="title"/>
          </p:nvPr>
        </p:nvSpPr>
        <p:spPr/>
        <p:txBody>
          <a:bodyPr/>
          <a:lstStyle/>
          <a:p>
            <a:r>
              <a:rPr lang="en-IN" dirty="0">
                <a:solidFill>
                  <a:srgbClr val="FF0000"/>
                </a:solidFill>
                <a:highlight>
                  <a:srgbClr val="FFFF00"/>
                </a:highlight>
              </a:rPr>
              <a:t>Architecture-2</a:t>
            </a:r>
          </a:p>
        </p:txBody>
      </p:sp>
      <p:sp>
        <p:nvSpPr>
          <p:cNvPr id="3" name="Content Placeholder 2">
            <a:extLst>
              <a:ext uri="{FF2B5EF4-FFF2-40B4-BE49-F238E27FC236}">
                <a16:creationId xmlns:a16="http://schemas.microsoft.com/office/drawing/2014/main" id="{6CD73E50-8B4A-D7DC-0073-BDF57081A40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51CAD78-02EF-6A55-AB8E-028D62C2469D}"/>
              </a:ext>
            </a:extLst>
          </p:cNvPr>
          <p:cNvPicPr>
            <a:picLocks noChangeAspect="1"/>
          </p:cNvPicPr>
          <p:nvPr/>
        </p:nvPicPr>
        <p:blipFill>
          <a:blip r:embed="rId2"/>
          <a:stretch>
            <a:fillRect/>
          </a:stretch>
        </p:blipFill>
        <p:spPr>
          <a:xfrm>
            <a:off x="1265405" y="2336872"/>
            <a:ext cx="5340668" cy="3537951"/>
          </a:xfrm>
          <a:prstGeom prst="rect">
            <a:avLst/>
          </a:prstGeom>
        </p:spPr>
      </p:pic>
    </p:spTree>
    <p:extLst>
      <p:ext uri="{BB962C8B-B14F-4D97-AF65-F5344CB8AC3E}">
        <p14:creationId xmlns:p14="http://schemas.microsoft.com/office/powerpoint/2010/main" val="2041593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6E22A-D8F5-2BF7-775E-84746565786E}"/>
              </a:ext>
            </a:extLst>
          </p:cNvPr>
          <p:cNvSpPr>
            <a:spLocks noGrp="1"/>
          </p:cNvSpPr>
          <p:nvPr>
            <p:ph type="title"/>
          </p:nvPr>
        </p:nvSpPr>
        <p:spPr/>
        <p:txBody>
          <a:bodyPr/>
          <a:lstStyle/>
          <a:p>
            <a:r>
              <a:rPr lang="en-IN" dirty="0">
                <a:solidFill>
                  <a:srgbClr val="FF0000"/>
                </a:solidFill>
                <a:highlight>
                  <a:srgbClr val="FFFF00"/>
                </a:highlight>
              </a:rPr>
              <a:t>Architecture-3 - SFU</a:t>
            </a:r>
          </a:p>
        </p:txBody>
      </p:sp>
      <p:sp>
        <p:nvSpPr>
          <p:cNvPr id="3" name="Content Placeholder 2">
            <a:extLst>
              <a:ext uri="{FF2B5EF4-FFF2-40B4-BE49-F238E27FC236}">
                <a16:creationId xmlns:a16="http://schemas.microsoft.com/office/drawing/2014/main" id="{60AFFBB8-07CC-27B4-4D16-75ECA3D5047C}"/>
              </a:ext>
            </a:extLst>
          </p:cNvPr>
          <p:cNvSpPr>
            <a:spLocks noGrp="1"/>
          </p:cNvSpPr>
          <p:nvPr>
            <p:ph idx="1"/>
          </p:nvPr>
        </p:nvSpPr>
        <p:spPr/>
        <p:txBody>
          <a:bodyPr/>
          <a:lstStyle/>
          <a:p>
            <a:r>
              <a:rPr lang="en-IN" b="1" i="0" dirty="0">
                <a:solidFill>
                  <a:schemeClr val="bg2">
                    <a:lumMod val="50000"/>
                  </a:schemeClr>
                </a:solidFill>
                <a:effectLst/>
                <a:highlight>
                  <a:srgbClr val="FFFF00"/>
                </a:highlight>
                <a:latin typeface="Roboto" panose="02000000000000000000" pitchFamily="2" charset="0"/>
                <a:hlinkClick r:id="rId2" tooltip="SFU (Selective Forwarding Unit)">
                  <a:extLst>
                    <a:ext uri="{A12FA001-AC4F-418D-AE19-62706E023703}">
                      <ahyp:hlinkClr xmlns:ahyp="http://schemas.microsoft.com/office/drawing/2018/hyperlinkcolor" val="tx"/>
                    </a:ext>
                  </a:extLst>
                </a:hlinkClick>
              </a:rPr>
              <a:t>(Selective Forwarding Unit</a:t>
            </a:r>
            <a:r>
              <a:rPr lang="en-IN" b="1" i="0" dirty="0">
                <a:solidFill>
                  <a:srgbClr val="FF0000"/>
                </a:solidFill>
                <a:effectLst/>
                <a:highlight>
                  <a:srgbClr val="FFFF00"/>
                </a:highlight>
                <a:latin typeface="Roboto" panose="02000000000000000000" pitchFamily="2" charset="0"/>
                <a:hlinkClick r:id="rId2" tooltip="SFU (Selective Forwarding Unit)">
                  <a:extLst>
                    <a:ext uri="{A12FA001-AC4F-418D-AE19-62706E023703}">
                      <ahyp:hlinkClr xmlns:ahyp="http://schemas.microsoft.com/office/drawing/2018/hyperlinkcolor" val="tx"/>
                    </a:ext>
                  </a:extLst>
                </a:hlinkClick>
              </a:rPr>
              <a:t>)</a:t>
            </a:r>
            <a:endParaRPr lang="en-IN" b="1" i="0" dirty="0">
              <a:solidFill>
                <a:srgbClr val="FF0000"/>
              </a:solidFill>
              <a:effectLst/>
              <a:highlight>
                <a:srgbClr val="FFFF00"/>
              </a:highlight>
              <a:latin typeface="Roboto" panose="02000000000000000000" pitchFamily="2" charset="0"/>
            </a:endParaRPr>
          </a:p>
          <a:p>
            <a:endParaRPr lang="en-IN" b="1" dirty="0">
              <a:solidFill>
                <a:srgbClr val="FF0000"/>
              </a:solidFill>
              <a:highlight>
                <a:srgbClr val="FFFF00"/>
              </a:highlight>
              <a:latin typeface="Roboto" panose="02000000000000000000" pitchFamily="2" charset="0"/>
            </a:endParaRPr>
          </a:p>
          <a:p>
            <a:r>
              <a:rPr lang="en-IN" b="1" i="0" dirty="0">
                <a:solidFill>
                  <a:srgbClr val="FF0000"/>
                </a:solidFill>
                <a:effectLst/>
                <a:highlight>
                  <a:srgbClr val="FFFF00"/>
                </a:highlight>
                <a:latin typeface="Roboto" panose="02000000000000000000" pitchFamily="2" charset="0"/>
              </a:rPr>
              <a:t>mostly USED IN ZOOM , </a:t>
            </a:r>
          </a:p>
          <a:p>
            <a:r>
              <a:rPr lang="en-IN" b="1" i="0" dirty="0">
                <a:solidFill>
                  <a:srgbClr val="FF0000"/>
                </a:solidFill>
                <a:effectLst/>
                <a:highlight>
                  <a:srgbClr val="FFFF00"/>
                </a:highlight>
                <a:latin typeface="Roboto" panose="02000000000000000000" pitchFamily="2" charset="0"/>
              </a:rPr>
              <a:t>GOOGLE MEET</a:t>
            </a:r>
          </a:p>
          <a:p>
            <a:endParaRPr lang="en-IN" dirty="0"/>
          </a:p>
        </p:txBody>
      </p:sp>
      <p:pic>
        <p:nvPicPr>
          <p:cNvPr id="5" name="Picture 4">
            <a:extLst>
              <a:ext uri="{FF2B5EF4-FFF2-40B4-BE49-F238E27FC236}">
                <a16:creationId xmlns:a16="http://schemas.microsoft.com/office/drawing/2014/main" id="{AD123376-3047-1DEE-5749-BC8CE409D70B}"/>
              </a:ext>
            </a:extLst>
          </p:cNvPr>
          <p:cNvPicPr>
            <a:picLocks noChangeAspect="1"/>
          </p:cNvPicPr>
          <p:nvPr/>
        </p:nvPicPr>
        <p:blipFill>
          <a:blip r:embed="rId3"/>
          <a:stretch>
            <a:fillRect/>
          </a:stretch>
        </p:blipFill>
        <p:spPr>
          <a:xfrm>
            <a:off x="5755016" y="634482"/>
            <a:ext cx="5969275" cy="5746002"/>
          </a:xfrm>
          <a:prstGeom prst="rect">
            <a:avLst/>
          </a:prstGeom>
          <a:ln w="38100" cap="sq">
            <a:solidFill>
              <a:srgbClr val="FF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170885853"/>
      </p:ext>
    </p:extLst>
  </p:cSld>
  <p:clrMapOvr>
    <a:masterClrMapping/>
  </p:clrMapOvr>
</p:sld>
</file>

<file path=ppt/theme/theme1.xml><?xml version="1.0" encoding="utf-8"?>
<a:theme xmlns:a="http://schemas.openxmlformats.org/drawingml/2006/main" name="Berlin">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24</TotalTime>
  <Words>116</Words>
  <Application>Microsoft Office PowerPoint</Application>
  <PresentationFormat>Widescreen</PresentationFormat>
  <Paragraphs>14</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Google Sans</vt:lpstr>
      <vt:lpstr>Roboto</vt:lpstr>
      <vt:lpstr>Trebuchet MS</vt:lpstr>
      <vt:lpstr>Berlin</vt:lpstr>
      <vt:lpstr>WEBRTC</vt:lpstr>
      <vt:lpstr>PowerPoint Presentation</vt:lpstr>
      <vt:lpstr>PowerPoint Presentation</vt:lpstr>
      <vt:lpstr>PowerPoint Presentation</vt:lpstr>
      <vt:lpstr>PowerPoint Presentation</vt:lpstr>
      <vt:lpstr>SDP stands for Session Description Protocol.</vt:lpstr>
      <vt:lpstr>This is P2P architecture – Architecture-1</vt:lpstr>
      <vt:lpstr>Architecture-2</vt:lpstr>
      <vt:lpstr>Architecture-3 - SFU</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dc:title>
  <dc:creator>Dhruv Dholariya</dc:creator>
  <cp:lastModifiedBy>Dhruv Dholariya</cp:lastModifiedBy>
  <cp:revision>3</cp:revision>
  <dcterms:created xsi:type="dcterms:W3CDTF">2023-06-30T13:17:24Z</dcterms:created>
  <dcterms:modified xsi:type="dcterms:W3CDTF">2023-06-30T13:42:23Z</dcterms:modified>
</cp:coreProperties>
</file>

<file path=docProps/thumbnail.jpeg>
</file>